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57" r:id="rId7"/>
    <p:sldId id="271" r:id="rId8"/>
    <p:sldId id="258" r:id="rId9"/>
    <p:sldId id="270" r:id="rId10"/>
    <p:sldId id="259" r:id="rId11"/>
    <p:sldId id="272" r:id="rId12"/>
    <p:sldId id="268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E191E-4AEF-4448-9EA1-30C72DCCD458}" v="14" dt="2024-03-04T17:44:37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8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910E191E-4AEF-4448-9EA1-30C72DCCD458}"/>
    <pc:docChg chg="undo custSel addSld delSld modSld sldOrd">
      <pc:chgData name="Shaji Varghese" userId="b6635ce32d741a41" providerId="LiveId" clId="{910E191E-4AEF-4448-9EA1-30C72DCCD458}" dt="2024-03-04T17:43:54.968" v="197"/>
      <pc:docMkLst>
        <pc:docMk/>
      </pc:docMkLst>
      <pc:sldChg chg="addSp delSp modSp mod">
        <pc:chgData name="Shaji Varghese" userId="b6635ce32d741a41" providerId="LiveId" clId="{910E191E-4AEF-4448-9EA1-30C72DCCD458}" dt="2024-03-04T17:41:18.367" v="177" actId="2711"/>
        <pc:sldMkLst>
          <pc:docMk/>
          <pc:sldMk cId="3951346198" sldId="256"/>
        </pc:sldMkLst>
        <pc:spChg chg="mod">
          <ac:chgData name="Shaji Varghese" userId="b6635ce32d741a41" providerId="LiveId" clId="{910E191E-4AEF-4448-9EA1-30C72DCCD458}" dt="2024-03-04T17:41:18.367" v="177" actId="2711"/>
          <ac:spMkLst>
            <pc:docMk/>
            <pc:sldMk cId="3951346198" sldId="256"/>
            <ac:spMk id="2" creationId="{1377F106-93B0-457E-A74E-ED973394C698}"/>
          </ac:spMkLst>
        </pc:spChg>
        <pc:spChg chg="add mod">
          <ac:chgData name="Shaji Varghese" userId="b6635ce32d741a41" providerId="LiveId" clId="{910E191E-4AEF-4448-9EA1-30C72DCCD458}" dt="2024-03-04T17:20:52.653" v="62" actId="403"/>
          <ac:spMkLst>
            <pc:docMk/>
            <pc:sldMk cId="3951346198" sldId="256"/>
            <ac:spMk id="3" creationId="{87305C74-06E6-E68E-FB78-6F73B9227D6C}"/>
          </ac:spMkLst>
        </pc:spChg>
        <pc:picChg chg="del">
          <ac:chgData name="Shaji Varghese" userId="b6635ce32d741a41" providerId="LiveId" clId="{910E191E-4AEF-4448-9EA1-30C72DCCD458}" dt="2024-03-04T17:12:50.474" v="0" actId="478"/>
          <ac:picMkLst>
            <pc:docMk/>
            <pc:sldMk cId="3951346198" sldId="256"/>
            <ac:picMk id="6" creationId="{06915A58-993E-4449-B5F2-932B3C2F2CDC}"/>
          </ac:picMkLst>
        </pc:picChg>
      </pc:sldChg>
      <pc:sldChg chg="addSp delSp modSp mod">
        <pc:chgData name="Shaji Varghese" userId="b6635ce32d741a41" providerId="LiveId" clId="{910E191E-4AEF-4448-9EA1-30C72DCCD458}" dt="2024-03-04T17:25:10.450" v="105" actId="20577"/>
        <pc:sldMkLst>
          <pc:docMk/>
          <pc:sldMk cId="3387853693" sldId="257"/>
        </pc:sldMkLst>
        <pc:spChg chg="mod">
          <ac:chgData name="Shaji Varghese" userId="b6635ce32d741a41" providerId="LiveId" clId="{910E191E-4AEF-4448-9EA1-30C72DCCD458}" dt="2024-03-04T17:24:18.060" v="97" actId="1076"/>
          <ac:spMkLst>
            <pc:docMk/>
            <pc:sldMk cId="3387853693" sldId="257"/>
            <ac:spMk id="2" creationId="{1377F106-93B0-457E-A74E-ED973394C698}"/>
          </ac:spMkLst>
        </pc:spChg>
        <pc:spChg chg="add mod">
          <ac:chgData name="Shaji Varghese" userId="b6635ce32d741a41" providerId="LiveId" clId="{910E191E-4AEF-4448-9EA1-30C72DCCD458}" dt="2024-03-04T17:25:10.450" v="105" actId="20577"/>
          <ac:spMkLst>
            <pc:docMk/>
            <pc:sldMk cId="3387853693" sldId="257"/>
            <ac:spMk id="3" creationId="{27EBE9D8-3D7C-B748-456C-A1B0FF448587}"/>
          </ac:spMkLst>
        </pc:spChg>
        <pc:picChg chg="del">
          <ac:chgData name="Shaji Varghese" userId="b6635ce32d741a41" providerId="LiveId" clId="{910E191E-4AEF-4448-9EA1-30C72DCCD458}" dt="2024-03-04T17:15:40.763" v="18" actId="478"/>
          <ac:picMkLst>
            <pc:docMk/>
            <pc:sldMk cId="3387853693" sldId="257"/>
            <ac:picMk id="4" creationId="{F01287EE-BE15-41C6-A4B5-9428741E45F7}"/>
          </ac:picMkLst>
        </pc:picChg>
      </pc:sldChg>
      <pc:sldChg chg="addSp delSp modSp mod">
        <pc:chgData name="Shaji Varghese" userId="b6635ce32d741a41" providerId="LiveId" clId="{910E191E-4AEF-4448-9EA1-30C72DCCD458}" dt="2024-03-04T17:36:11.282" v="138" actId="1076"/>
        <pc:sldMkLst>
          <pc:docMk/>
          <pc:sldMk cId="1397812103" sldId="258"/>
        </pc:sldMkLst>
        <pc:spChg chg="mod">
          <ac:chgData name="Shaji Varghese" userId="b6635ce32d741a41" providerId="LiveId" clId="{910E191E-4AEF-4448-9EA1-30C72DCCD458}" dt="2024-03-04T17:36:11.282" v="138" actId="1076"/>
          <ac:spMkLst>
            <pc:docMk/>
            <pc:sldMk cId="1397812103" sldId="258"/>
            <ac:spMk id="2" creationId="{1377F106-93B0-457E-A74E-ED973394C698}"/>
          </ac:spMkLst>
        </pc:spChg>
        <pc:spChg chg="add mod">
          <ac:chgData name="Shaji Varghese" userId="b6635ce32d741a41" providerId="LiveId" clId="{910E191E-4AEF-4448-9EA1-30C72DCCD458}" dt="2024-03-04T17:35:35.600" v="134" actId="403"/>
          <ac:spMkLst>
            <pc:docMk/>
            <pc:sldMk cId="1397812103" sldId="258"/>
            <ac:spMk id="5" creationId="{D85639B8-0E97-1EE4-2F0F-FA09CB4045CD}"/>
          </ac:spMkLst>
        </pc:spChg>
        <pc:picChg chg="del">
          <ac:chgData name="Shaji Varghese" userId="b6635ce32d741a41" providerId="LiveId" clId="{910E191E-4AEF-4448-9EA1-30C72DCCD458}" dt="2024-03-04T17:15:46.174" v="20" actId="478"/>
          <ac:picMkLst>
            <pc:docMk/>
            <pc:sldMk cId="1397812103" sldId="258"/>
            <ac:picMk id="4" creationId="{E317528D-7417-4A15-8543-244D97CEA246}"/>
          </ac:picMkLst>
        </pc:picChg>
      </pc:sldChg>
      <pc:sldChg chg="addSp delSp modSp mod ord">
        <pc:chgData name="Shaji Varghese" userId="b6635ce32d741a41" providerId="LiveId" clId="{910E191E-4AEF-4448-9EA1-30C72DCCD458}" dt="2024-03-04T17:43:51.410" v="195"/>
        <pc:sldMkLst>
          <pc:docMk/>
          <pc:sldMk cId="3795556876" sldId="259"/>
        </pc:sldMkLst>
        <pc:spChg chg="mod">
          <ac:chgData name="Shaji Varghese" userId="b6635ce32d741a41" providerId="LiveId" clId="{910E191E-4AEF-4448-9EA1-30C72DCCD458}" dt="2024-03-04T17:40:09.070" v="171" actId="1076"/>
          <ac:spMkLst>
            <pc:docMk/>
            <pc:sldMk cId="3795556876" sldId="259"/>
            <ac:spMk id="2" creationId="{1377F106-93B0-457E-A74E-ED973394C698}"/>
          </ac:spMkLst>
        </pc:spChg>
        <pc:spChg chg="add mod">
          <ac:chgData name="Shaji Varghese" userId="b6635ce32d741a41" providerId="LiveId" clId="{910E191E-4AEF-4448-9EA1-30C72DCCD458}" dt="2024-03-04T17:40:12.960" v="172" actId="1076"/>
          <ac:spMkLst>
            <pc:docMk/>
            <pc:sldMk cId="3795556876" sldId="259"/>
            <ac:spMk id="5" creationId="{A4ECDC52-B590-D2A8-9D60-BD90ADFB439C}"/>
          </ac:spMkLst>
        </pc:spChg>
        <pc:picChg chg="del">
          <ac:chgData name="Shaji Varghese" userId="b6635ce32d741a41" providerId="LiveId" clId="{910E191E-4AEF-4448-9EA1-30C72DCCD458}" dt="2024-03-04T17:15:51.010" v="22" actId="478"/>
          <ac:picMkLst>
            <pc:docMk/>
            <pc:sldMk cId="3795556876" sldId="259"/>
            <ac:picMk id="4" creationId="{7DA2A9E9-95DD-4022-8D8A-C7B61DA48B4E}"/>
          </ac:picMkLst>
        </pc:picChg>
      </pc:sldChg>
      <pc:sldChg chg="delSp del mod">
        <pc:chgData name="Shaji Varghese" userId="b6635ce32d741a41" providerId="LiveId" clId="{910E191E-4AEF-4448-9EA1-30C72DCCD458}" dt="2024-03-04T17:38:33.300" v="152" actId="47"/>
        <pc:sldMkLst>
          <pc:docMk/>
          <pc:sldMk cId="3757206025" sldId="260"/>
        </pc:sldMkLst>
        <pc:picChg chg="del">
          <ac:chgData name="Shaji Varghese" userId="b6635ce32d741a41" providerId="LiveId" clId="{910E191E-4AEF-4448-9EA1-30C72DCCD458}" dt="2024-03-04T17:15:55.132" v="24" actId="478"/>
          <ac:picMkLst>
            <pc:docMk/>
            <pc:sldMk cId="3757206025" sldId="260"/>
            <ac:picMk id="9" creationId="{D9295999-8958-40EC-89C4-2287CBE350DA}"/>
          </ac:picMkLst>
        </pc:picChg>
      </pc:sldChg>
      <pc:sldChg chg="add del">
        <pc:chgData name="Shaji Varghese" userId="b6635ce32d741a41" providerId="LiveId" clId="{910E191E-4AEF-4448-9EA1-30C72DCCD458}" dt="2024-03-04T17:17:21.249" v="31" actId="47"/>
        <pc:sldMkLst>
          <pc:docMk/>
          <pc:sldMk cId="250716362" sldId="261"/>
        </pc:sldMkLst>
      </pc:sldChg>
      <pc:sldChg chg="add del">
        <pc:chgData name="Shaji Varghese" userId="b6635ce32d741a41" providerId="LiveId" clId="{910E191E-4AEF-4448-9EA1-30C72DCCD458}" dt="2024-03-04T17:38:01.894" v="149" actId="47"/>
        <pc:sldMkLst>
          <pc:docMk/>
          <pc:sldMk cId="990741769" sldId="262"/>
        </pc:sldMkLst>
      </pc:sldChg>
      <pc:sldChg chg="add del">
        <pc:chgData name="Shaji Varghese" userId="b6635ce32d741a41" providerId="LiveId" clId="{910E191E-4AEF-4448-9EA1-30C72DCCD458}" dt="2024-03-04T17:38:29.933" v="151" actId="47"/>
        <pc:sldMkLst>
          <pc:docMk/>
          <pc:sldMk cId="2988056218" sldId="263"/>
        </pc:sldMkLst>
      </pc:sldChg>
      <pc:sldChg chg="modSp add del mod">
        <pc:chgData name="Shaji Varghese" userId="b6635ce32d741a41" providerId="LiveId" clId="{910E191E-4AEF-4448-9EA1-30C72DCCD458}" dt="2024-03-04T17:38:35.378" v="153" actId="47"/>
        <pc:sldMkLst>
          <pc:docMk/>
          <pc:sldMk cId="528523784" sldId="264"/>
        </pc:sldMkLst>
        <pc:spChg chg="mod">
          <ac:chgData name="Shaji Varghese" userId="b6635ce32d741a41" providerId="LiveId" clId="{910E191E-4AEF-4448-9EA1-30C72DCCD458}" dt="2024-03-04T17:16:06.817" v="26" actId="6549"/>
          <ac:spMkLst>
            <pc:docMk/>
            <pc:sldMk cId="528523784" sldId="264"/>
            <ac:spMk id="2" creationId="{1377F106-93B0-457E-A74E-ED973394C698}"/>
          </ac:spMkLst>
        </pc:spChg>
      </pc:sldChg>
      <pc:sldChg chg="add del">
        <pc:chgData name="Shaji Varghese" userId="b6635ce32d741a41" providerId="LiveId" clId="{910E191E-4AEF-4448-9EA1-30C72DCCD458}" dt="2024-03-04T17:38:25.421" v="150" actId="47"/>
        <pc:sldMkLst>
          <pc:docMk/>
          <pc:sldMk cId="1144378567" sldId="265"/>
        </pc:sldMkLst>
      </pc:sldChg>
      <pc:sldChg chg="add del">
        <pc:chgData name="Shaji Varghese" userId="b6635ce32d741a41" providerId="LiveId" clId="{910E191E-4AEF-4448-9EA1-30C72DCCD458}" dt="2024-03-04T17:37:58.313" v="148" actId="47"/>
        <pc:sldMkLst>
          <pc:docMk/>
          <pc:sldMk cId="3605517094" sldId="266"/>
        </pc:sldMkLst>
      </pc:sldChg>
      <pc:sldChg chg="add del">
        <pc:chgData name="Shaji Varghese" userId="b6635ce32d741a41" providerId="LiveId" clId="{910E191E-4AEF-4448-9EA1-30C72DCCD458}" dt="2024-03-04T17:37:54.341" v="147" actId="47"/>
        <pc:sldMkLst>
          <pc:docMk/>
          <pc:sldMk cId="1621188438" sldId="267"/>
        </pc:sldMkLst>
      </pc:sldChg>
      <pc:sldChg chg="modSp add mod">
        <pc:chgData name="Shaji Varghese" userId="b6635ce32d741a41" providerId="LiveId" clId="{910E191E-4AEF-4448-9EA1-30C72DCCD458}" dt="2024-03-04T17:40:51.981" v="174" actId="2711"/>
        <pc:sldMkLst>
          <pc:docMk/>
          <pc:sldMk cId="1610763814" sldId="268"/>
        </pc:sldMkLst>
        <pc:spChg chg="mod">
          <ac:chgData name="Shaji Varghese" userId="b6635ce32d741a41" providerId="LiveId" clId="{910E191E-4AEF-4448-9EA1-30C72DCCD458}" dt="2024-03-04T17:40:51.981" v="174" actId="2711"/>
          <ac:spMkLst>
            <pc:docMk/>
            <pc:sldMk cId="1610763814" sldId="268"/>
            <ac:spMk id="2" creationId="{1377F106-93B0-457E-A74E-ED973394C698}"/>
          </ac:spMkLst>
        </pc:spChg>
        <pc:spChg chg="mod">
          <ac:chgData name="Shaji Varghese" userId="b6635ce32d741a41" providerId="LiveId" clId="{910E191E-4AEF-4448-9EA1-30C72DCCD458}" dt="2024-03-04T17:37:44.002" v="146" actId="1076"/>
          <ac:spMkLst>
            <pc:docMk/>
            <pc:sldMk cId="1610763814" sldId="268"/>
            <ac:spMk id="3" creationId="{87305C74-06E6-E68E-FB78-6F73B9227D6C}"/>
          </ac:spMkLst>
        </pc:spChg>
      </pc:sldChg>
      <pc:sldChg chg="add del">
        <pc:chgData name="Shaji Varghese" userId="b6635ce32d741a41" providerId="LiveId" clId="{910E191E-4AEF-4448-9EA1-30C72DCCD458}" dt="2024-03-04T17:17:33.841" v="33"/>
        <pc:sldMkLst>
          <pc:docMk/>
          <pc:sldMk cId="2812038587" sldId="269"/>
        </pc:sldMkLst>
      </pc:sldChg>
      <pc:sldChg chg="modSp add mod">
        <pc:chgData name="Shaji Varghese" userId="b6635ce32d741a41" providerId="LiveId" clId="{910E191E-4AEF-4448-9EA1-30C72DCCD458}" dt="2024-03-04T17:42:15.393" v="187" actId="114"/>
        <pc:sldMkLst>
          <pc:docMk/>
          <pc:sldMk cId="2979710030" sldId="269"/>
        </pc:sldMkLst>
        <pc:spChg chg="mod">
          <ac:chgData name="Shaji Varghese" userId="b6635ce32d741a41" providerId="LiveId" clId="{910E191E-4AEF-4448-9EA1-30C72DCCD458}" dt="2024-03-04T17:42:15.393" v="187" actId="114"/>
          <ac:spMkLst>
            <pc:docMk/>
            <pc:sldMk cId="2979710030" sldId="269"/>
            <ac:spMk id="2" creationId="{1377F106-93B0-457E-A74E-ED973394C698}"/>
          </ac:spMkLst>
        </pc:spChg>
        <pc:spChg chg="mod">
          <ac:chgData name="Shaji Varghese" userId="b6635ce32d741a41" providerId="LiveId" clId="{910E191E-4AEF-4448-9EA1-30C72DCCD458}" dt="2024-03-04T17:23:36.364" v="91" actId="14100"/>
          <ac:spMkLst>
            <pc:docMk/>
            <pc:sldMk cId="2979710030" sldId="269"/>
            <ac:spMk id="3" creationId="{87305C74-06E6-E68E-FB78-6F73B9227D6C}"/>
          </ac:spMkLst>
        </pc:spChg>
      </pc:sldChg>
      <pc:sldChg chg="modSp add mod ord">
        <pc:chgData name="Shaji Varghese" userId="b6635ce32d741a41" providerId="LiveId" clId="{910E191E-4AEF-4448-9EA1-30C72DCCD458}" dt="2024-03-04T17:42:32.790" v="189" actId="114"/>
        <pc:sldMkLst>
          <pc:docMk/>
          <pc:sldMk cId="224667458" sldId="270"/>
        </pc:sldMkLst>
        <pc:spChg chg="mod">
          <ac:chgData name="Shaji Varghese" userId="b6635ce32d741a41" providerId="LiveId" clId="{910E191E-4AEF-4448-9EA1-30C72DCCD458}" dt="2024-03-04T17:42:32.790" v="189" actId="114"/>
          <ac:spMkLst>
            <pc:docMk/>
            <pc:sldMk cId="224667458" sldId="270"/>
            <ac:spMk id="2" creationId="{1377F106-93B0-457E-A74E-ED973394C698}"/>
          </ac:spMkLst>
        </pc:spChg>
      </pc:sldChg>
      <pc:sldChg chg="modSp add mod ord">
        <pc:chgData name="Shaji Varghese" userId="b6635ce32d741a41" providerId="LiveId" clId="{910E191E-4AEF-4448-9EA1-30C72DCCD458}" dt="2024-03-04T17:42:22.511" v="188" actId="114"/>
        <pc:sldMkLst>
          <pc:docMk/>
          <pc:sldMk cId="4236676987" sldId="271"/>
        </pc:sldMkLst>
        <pc:spChg chg="mod">
          <ac:chgData name="Shaji Varghese" userId="b6635ce32d741a41" providerId="LiveId" clId="{910E191E-4AEF-4448-9EA1-30C72DCCD458}" dt="2024-03-04T17:42:22.511" v="188" actId="114"/>
          <ac:spMkLst>
            <pc:docMk/>
            <pc:sldMk cId="4236676987" sldId="271"/>
            <ac:spMk id="2" creationId="{1377F106-93B0-457E-A74E-ED973394C698}"/>
          </ac:spMkLst>
        </pc:spChg>
      </pc:sldChg>
      <pc:sldChg chg="modSp add mod ord">
        <pc:chgData name="Shaji Varghese" userId="b6635ce32d741a41" providerId="LiveId" clId="{910E191E-4AEF-4448-9EA1-30C72DCCD458}" dt="2024-03-04T17:43:54.968" v="197"/>
        <pc:sldMkLst>
          <pc:docMk/>
          <pc:sldMk cId="2276398019" sldId="272"/>
        </pc:sldMkLst>
        <pc:spChg chg="mod">
          <ac:chgData name="Shaji Varghese" userId="b6635ce32d741a41" providerId="LiveId" clId="{910E191E-4AEF-4448-9EA1-30C72DCCD458}" dt="2024-03-04T17:42:47.517" v="190" actId="114"/>
          <ac:spMkLst>
            <pc:docMk/>
            <pc:sldMk cId="2276398019" sldId="272"/>
            <ac:spMk id="2" creationId="{1377F106-93B0-457E-A74E-ED973394C698}"/>
          </ac:spMkLst>
        </pc:spChg>
      </pc:sldChg>
      <pc:sldChg chg="add ord">
        <pc:chgData name="Shaji Varghese" userId="b6635ce32d741a41" providerId="LiveId" clId="{910E191E-4AEF-4448-9EA1-30C72DCCD458}" dt="2024-03-04T17:43:01.849" v="193"/>
        <pc:sldMkLst>
          <pc:docMk/>
          <pc:sldMk cId="63673715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54C21-0CBC-4C56-8B46-58EBF06F7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DC253-A9C9-4389-A6B4-B5F811B12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BC5EC-B13C-4922-9489-F7682DAF1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2330E-2061-4336-A630-0F2E7ABC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8924-E82A-445E-8892-8222ADB78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007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7897-4E23-44BB-A633-40E1A5F82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A1E11-6595-4AFE-8DCC-7C0442AD2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34ED2-AB2B-4959-99A1-3AAF8CC56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535B8-2196-4D33-AAC6-EB0DC21E4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5E20B-F3B2-466D-99DE-B41FEFB89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8675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F8EA89-7076-4403-A5CE-B9B43BB4A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A2254-7985-48DB-9AF4-8E9EF1763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774A8-7B80-4A5D-86CD-F2A85114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69445-18B9-4805-A8C9-67D7308E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56027-8756-4202-9970-F5B3575B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9085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23299-9CE7-48F8-A304-C7E6BB56A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C44B5-550C-4AC1-B504-87BD875E1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70044-CFC7-477E-A533-EAE2261BD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B1E8E-20B3-4492-B6AC-A29C7F7A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3E207-872F-4906-8DEB-1A6AC4EF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0712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E3BF4-A9BB-4B4C-A063-820C12F14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15CC0-9FA4-43CD-92E3-3AF1FD790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84FE3-B248-4ADB-BF60-3CEBA3368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9AAF8-5E0F-49EA-A656-25DF4509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00721-C7A0-40C6-9D41-F7827C70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9901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6CE2-6F08-46FB-B8EF-DDA4D2118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653BE-C944-4170-9174-9CE38211A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24B12-549F-43AF-AE88-8F32C1A28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4C7C8-B544-4D61-AE38-0BDE1164B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94A89-3448-466D-AF26-A9BC90AA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6FDC9-4754-4794-B441-58EF3148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82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5901-A6B0-4971-8C00-BEE78C52F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3AEE8-ACD6-44D5-BC40-A5D8120E8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B0D76-4D17-42FD-BB77-8090085A5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5CEB0-8A35-40AB-8A7F-3C8A54B17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6FB43D-3192-403F-9B64-3214CCEBA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8C0C0A-4C1C-4E7D-8B82-79708F28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414415-25C0-4AD5-9046-E4E3505A4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AE4100-7C12-4412-AD3E-38239E45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1873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613A-3187-41BF-B86D-15E7DFED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03B7A3-5CF7-4F37-A198-8CACB9DB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94AEEE-3B58-47D0-A478-00D37B43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70D9C-1BD9-446B-8DD8-3F319ACA3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9195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E7AAD-423C-4DC8-B931-5EAB06D59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5FA03-97FB-4B7B-B42B-A8D59CBC8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29F54-212D-4D33-AC83-A94749ED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4632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CFBF1-1612-4C6F-B63C-B19D6531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88AB-92FB-4DC8-B2E2-0B2F57945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C275B-2D9F-4E69-96CA-CE359206D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C240B-C916-47DA-9B28-4AFF7FBCE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A0DA5-99C5-45D7-ADDA-03FCF60A1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81115-D8ED-4C6F-99B3-05AD4126E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3706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21904-1B78-42B6-A543-28F374AF1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9F8C89-F7D4-41BD-A225-ACDE29DB5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2127A-0B4C-47BC-AEF3-3298F3C66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A073F-F805-4108-A254-3E230C974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8E5DD-C11E-4E52-BB0E-CCF0F376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3DC6F-692F-43CC-800F-D58ABEC3E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5408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9A3F1E-ADF0-4DBE-A542-A36D5140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52AE4-1CC0-4DD6-A7E2-4AE78918D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DA123-5905-435B-8462-928421758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CF3D3-59F8-4CDC-8E20-02FF808DFBC1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8BC6D-71C1-4076-B362-F25F43F82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55BDF-7C52-4FD0-92A2-2FDC1E1A8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C9C8C-039E-49F0-B3C0-87BE97FA827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830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22" y="695325"/>
            <a:ext cx="11031603" cy="2822155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br>
              <a:rPr lang="en-US" sz="3200" dirty="0"/>
            </a:b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പാപത്തിന്‍ മാ വിഷത്തെയയൊഴിപ്പാന്‍	</a:t>
            </a:r>
            <a:b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സാത്താന്‍ തന്നുടെ ബലമഴിപ്പാന്‍</a:t>
            </a:r>
            <a:b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രക്ഷകനിക്ഷിതിയില്‍ വന്നാന്‍, </a:t>
            </a:r>
            <a:br>
              <a:rPr lang="en-US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br>
              <a:rPr lang="ml-IN" sz="2800" dirty="0"/>
            </a:br>
            <a:br>
              <a:rPr lang="ml-IN" sz="2800" dirty="0"/>
            </a:br>
            <a:endParaRPr lang="ml-IN" sz="28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305C74-06E6-E68E-FB78-6F73B9227D6C}"/>
              </a:ext>
            </a:extLst>
          </p:cNvPr>
          <p:cNvSpPr txBox="1">
            <a:spLocks/>
          </p:cNvSpPr>
          <p:nvPr/>
        </p:nvSpPr>
        <p:spPr>
          <a:xfrm>
            <a:off x="626997" y="3517478"/>
            <a:ext cx="10764903" cy="31119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Paapathin</a:t>
            </a:r>
            <a:r>
              <a:rPr lang="en-US" sz="4000" b="1" dirty="0"/>
              <a:t> maa </a:t>
            </a:r>
            <a:r>
              <a:rPr lang="en-US" sz="4000" b="1" dirty="0" err="1"/>
              <a:t>vishathe</a:t>
            </a:r>
            <a:r>
              <a:rPr lang="en-US" sz="4000" b="1" dirty="0"/>
              <a:t> </a:t>
            </a:r>
            <a:r>
              <a:rPr lang="en-US" sz="4000" b="1" dirty="0" err="1"/>
              <a:t>yozhippaan</a:t>
            </a:r>
            <a:br>
              <a:rPr lang="en-US" sz="4000" b="1" dirty="0"/>
            </a:br>
            <a:r>
              <a:rPr lang="en-US" sz="4000" b="1" dirty="0" err="1"/>
              <a:t>Saathaan</a:t>
            </a:r>
            <a:r>
              <a:rPr lang="en-US" sz="4000" b="1" dirty="0"/>
              <a:t> </a:t>
            </a:r>
            <a:r>
              <a:rPr lang="en-US" sz="4000" b="1" dirty="0" err="1"/>
              <a:t>thannude</a:t>
            </a:r>
            <a:r>
              <a:rPr lang="en-US" sz="4000" b="1" dirty="0"/>
              <a:t> </a:t>
            </a:r>
            <a:r>
              <a:rPr lang="en-US" sz="4000" b="1" dirty="0" err="1"/>
              <a:t>balamazhippaan</a:t>
            </a:r>
            <a:br>
              <a:rPr lang="en-US" sz="4000" b="1" dirty="0"/>
            </a:br>
            <a:r>
              <a:rPr lang="en-US" sz="4000" b="1" dirty="0"/>
              <a:t>Rakshakan </a:t>
            </a:r>
            <a:r>
              <a:rPr lang="en-US" sz="4000" b="1" dirty="0" err="1"/>
              <a:t>ikshithiyil</a:t>
            </a:r>
            <a:r>
              <a:rPr lang="en-US" sz="4000" b="1" dirty="0"/>
              <a:t> </a:t>
            </a:r>
            <a:r>
              <a:rPr lang="en-US" sz="4000" b="1" dirty="0" err="1"/>
              <a:t>vannaan</a:t>
            </a:r>
            <a:r>
              <a:rPr lang="en-US" sz="4000" b="1" dirty="0"/>
              <a:t>, </a:t>
            </a:r>
          </a:p>
          <a:p>
            <a:pPr algn="l"/>
            <a:r>
              <a:rPr lang="en-US" sz="4000" b="1" dirty="0" err="1"/>
              <a:t>yeshuvinnu</a:t>
            </a:r>
            <a:r>
              <a:rPr lang="en-US" sz="4000" b="1" dirty="0"/>
              <a:t> </a:t>
            </a:r>
            <a:r>
              <a:rPr lang="en-US" sz="4000" b="1" dirty="0" err="1"/>
              <a:t>mahathwam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95134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22" y="153535"/>
            <a:ext cx="11155428" cy="318698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1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മഹത്ത്വം, മഹത്ത്വം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കുരിശിലവന്‍ മരിച്ചെന്‍പേര്‍ക്കായ്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endParaRPr lang="ml-IN" sz="28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305C74-06E6-E68E-FB78-6F73B9227D6C}"/>
              </a:ext>
            </a:extLst>
          </p:cNvPr>
          <p:cNvSpPr txBox="1">
            <a:spLocks/>
          </p:cNvSpPr>
          <p:nvPr/>
        </p:nvSpPr>
        <p:spPr>
          <a:xfrm>
            <a:off x="626997" y="2717379"/>
            <a:ext cx="11031603" cy="3186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4000" b="1" dirty="0"/>
            </a:br>
            <a:br>
              <a:rPr lang="en-US" sz="2000" b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r>
              <a:rPr lang="en-US" sz="4000" b="1" i="1" dirty="0"/>
              <a:t>,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Kurishilavan</a:t>
            </a:r>
            <a:r>
              <a:rPr lang="en-US" sz="4000" b="1" i="1" dirty="0"/>
              <a:t> </a:t>
            </a:r>
            <a:r>
              <a:rPr lang="en-US" sz="4000" b="1" i="1" dirty="0" err="1"/>
              <a:t>marichen</a:t>
            </a:r>
            <a:r>
              <a:rPr lang="en-US" sz="4000" b="1" i="1" dirty="0"/>
              <a:t> </a:t>
            </a:r>
            <a:r>
              <a:rPr lang="en-US" sz="4000" b="1" i="1" dirty="0" err="1"/>
              <a:t>perkkaay</a:t>
            </a:r>
            <a:r>
              <a:rPr lang="en-US" sz="4000" b="1" i="1" dirty="0"/>
              <a:t>, </a:t>
            </a:r>
          </a:p>
          <a:p>
            <a:pPr algn="l"/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6367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22" y="153535"/>
            <a:ext cx="11155428" cy="318698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1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മഹത്ത്വം, മഹത്ത്വം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കുരിശിലവന്‍ മരിച്ചെന്‍പേര്‍ക്കായ്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endParaRPr lang="ml-IN" sz="28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305C74-06E6-E68E-FB78-6F73B9227D6C}"/>
              </a:ext>
            </a:extLst>
          </p:cNvPr>
          <p:cNvSpPr txBox="1">
            <a:spLocks/>
          </p:cNvSpPr>
          <p:nvPr/>
        </p:nvSpPr>
        <p:spPr>
          <a:xfrm>
            <a:off x="626997" y="2717379"/>
            <a:ext cx="11031603" cy="3186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4000" b="1" dirty="0"/>
            </a:br>
            <a:br>
              <a:rPr lang="en-US" sz="2000" b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r>
              <a:rPr lang="en-US" sz="4000" b="1" i="1" dirty="0"/>
              <a:t>,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Kurishilavan</a:t>
            </a:r>
            <a:r>
              <a:rPr lang="en-US" sz="4000" b="1" i="1" dirty="0"/>
              <a:t> </a:t>
            </a:r>
            <a:r>
              <a:rPr lang="en-US" sz="4000" b="1" i="1" dirty="0" err="1"/>
              <a:t>marichen</a:t>
            </a:r>
            <a:r>
              <a:rPr lang="en-US" sz="4000" b="1" i="1" dirty="0"/>
              <a:t> </a:t>
            </a:r>
            <a:r>
              <a:rPr lang="en-US" sz="4000" b="1" i="1" dirty="0" err="1"/>
              <a:t>perkkaay</a:t>
            </a:r>
            <a:r>
              <a:rPr lang="en-US" sz="4000" b="1" i="1" dirty="0"/>
              <a:t>, </a:t>
            </a:r>
          </a:p>
          <a:p>
            <a:pPr algn="l"/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97971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077" y="250403"/>
            <a:ext cx="11398898" cy="317859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br>
              <a:rPr lang="en-US" sz="3200" dirty="0"/>
            </a:br>
            <a:br>
              <a:rPr lang="en-US" sz="3200" dirty="0"/>
            </a:br>
            <a:r>
              <a:rPr lang="ml-IN" sz="3200" dirty="0"/>
              <a:t>ആശയറ്റെന്‍ സ്ഥിതി താനറിഞ്ഞു</a:t>
            </a:r>
            <a:br>
              <a:rPr lang="ml-IN" sz="3200" dirty="0"/>
            </a:br>
            <a:r>
              <a:rPr lang="ml-IN" sz="3200" dirty="0"/>
              <a:t>ഈശകോപാഗ്നിയില്‍ വീണെരിഞ്ഞു</a:t>
            </a:r>
            <a:br>
              <a:rPr lang="ml-IN" sz="3200" dirty="0"/>
            </a:br>
            <a:r>
              <a:rPr lang="ml-IN" sz="3200" dirty="0"/>
              <a:t>വിശുദ്ധനിണം വിയര്‍പ്പായ് തിരിഞ്ഞു</a:t>
            </a:r>
            <a:br>
              <a:rPr lang="ml-IN" sz="3200" dirty="0"/>
            </a:br>
            <a:r>
              <a:rPr lang="ml-IN" sz="3200" dirty="0"/>
              <a:t>യേശുവിന്നു മഹത്ത്വം</a:t>
            </a:r>
            <a:br>
              <a:rPr lang="ml-IN" sz="3200" dirty="0"/>
            </a:br>
            <a:r>
              <a:rPr lang="en-US" sz="1200" dirty="0"/>
              <a:t>  </a:t>
            </a:r>
            <a:br>
              <a:rPr lang="en-US" sz="3200" dirty="0"/>
            </a:br>
            <a:br>
              <a:rPr lang="en-US" sz="1600" dirty="0"/>
            </a:br>
            <a:endParaRPr lang="en-US" sz="32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EBE9D8-3D7C-B748-456C-A1B0FF448587}"/>
              </a:ext>
            </a:extLst>
          </p:cNvPr>
          <p:cNvSpPr txBox="1">
            <a:spLocks/>
          </p:cNvSpPr>
          <p:nvPr/>
        </p:nvSpPr>
        <p:spPr>
          <a:xfrm>
            <a:off x="659752" y="3171825"/>
            <a:ext cx="11398898" cy="3857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000"/>
              </a:lnSpc>
            </a:pPr>
            <a:r>
              <a:rPr lang="en-US" sz="4000" b="1" dirty="0" err="1"/>
              <a:t>Aashayatten</a:t>
            </a:r>
            <a:r>
              <a:rPr lang="en-US" sz="4000" b="1" dirty="0"/>
              <a:t> </a:t>
            </a:r>
            <a:r>
              <a:rPr lang="en-US" sz="4000" b="1" dirty="0" err="1"/>
              <a:t>sthithi</a:t>
            </a:r>
            <a:r>
              <a:rPr lang="en-US" sz="4000" b="1" dirty="0"/>
              <a:t> </a:t>
            </a:r>
            <a:r>
              <a:rPr lang="en-US" sz="4000" b="1" dirty="0" err="1"/>
              <a:t>thaan</a:t>
            </a:r>
            <a:r>
              <a:rPr lang="en-US" sz="4000" b="1" dirty="0"/>
              <a:t> </a:t>
            </a:r>
            <a:r>
              <a:rPr lang="en-US" sz="4000" b="1" dirty="0" err="1"/>
              <a:t>arinju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/>
              <a:t>Eesha </a:t>
            </a:r>
            <a:r>
              <a:rPr lang="en-US" sz="4000" b="1" dirty="0" err="1"/>
              <a:t>kopaagniyil</a:t>
            </a:r>
            <a:r>
              <a:rPr lang="en-US" sz="4000" b="1" dirty="0"/>
              <a:t> </a:t>
            </a:r>
            <a:r>
              <a:rPr lang="en-US" sz="4000" b="1" dirty="0" err="1"/>
              <a:t>veenerinju</a:t>
            </a:r>
            <a:br>
              <a:rPr lang="en-US" sz="4000" b="1" dirty="0"/>
            </a:br>
            <a:r>
              <a:rPr lang="en-US" sz="4000" b="1" dirty="0" err="1"/>
              <a:t>Vishudha</a:t>
            </a:r>
            <a:r>
              <a:rPr lang="en-US" sz="4000" b="1" dirty="0"/>
              <a:t> </a:t>
            </a:r>
            <a:r>
              <a:rPr lang="en-US" sz="4000" b="1" dirty="0" err="1"/>
              <a:t>ninam</a:t>
            </a:r>
            <a:r>
              <a:rPr lang="en-US" sz="4000" b="1" dirty="0"/>
              <a:t> </a:t>
            </a:r>
            <a:r>
              <a:rPr lang="en-US" sz="4000" b="1" dirty="0" err="1"/>
              <a:t>viyarppaay</a:t>
            </a:r>
            <a:r>
              <a:rPr lang="en-US" sz="4000" b="1" dirty="0"/>
              <a:t> </a:t>
            </a:r>
            <a:r>
              <a:rPr lang="en-US" sz="4000" b="1" dirty="0" err="1"/>
              <a:t>thirinju</a:t>
            </a:r>
            <a:r>
              <a:rPr lang="en-US" sz="4000" b="1" dirty="0"/>
              <a:t>, </a:t>
            </a:r>
          </a:p>
          <a:p>
            <a:pPr algn="l">
              <a:lnSpc>
                <a:spcPts val="5000"/>
              </a:lnSpc>
            </a:pPr>
            <a:r>
              <a:rPr lang="en-US" sz="4000" b="1" dirty="0" err="1"/>
              <a:t>Yeshuvinnu</a:t>
            </a:r>
            <a:r>
              <a:rPr lang="en-US" sz="4000" b="1" dirty="0"/>
              <a:t> </a:t>
            </a:r>
            <a:r>
              <a:rPr lang="en-US" sz="4000" b="1" dirty="0" err="1"/>
              <a:t>mahathwam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38785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22" y="153535"/>
            <a:ext cx="11155428" cy="318698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1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മഹത്ത്വം, മഹത്ത്വം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കുരിശിലവന്‍ മരിച്ചെന്‍പേര്‍ക്കായ്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endParaRPr lang="ml-IN" sz="28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305C74-06E6-E68E-FB78-6F73B9227D6C}"/>
              </a:ext>
            </a:extLst>
          </p:cNvPr>
          <p:cNvSpPr txBox="1">
            <a:spLocks/>
          </p:cNvSpPr>
          <p:nvPr/>
        </p:nvSpPr>
        <p:spPr>
          <a:xfrm>
            <a:off x="626997" y="2717379"/>
            <a:ext cx="11031603" cy="3186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4000" b="1" dirty="0"/>
            </a:br>
            <a:br>
              <a:rPr lang="en-US" sz="2000" b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r>
              <a:rPr lang="en-US" sz="4000" b="1" i="1" dirty="0"/>
              <a:t>,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Kurishilavan</a:t>
            </a:r>
            <a:r>
              <a:rPr lang="en-US" sz="4000" b="1" i="1" dirty="0"/>
              <a:t> </a:t>
            </a:r>
            <a:r>
              <a:rPr lang="en-US" sz="4000" b="1" i="1" dirty="0" err="1"/>
              <a:t>marichen</a:t>
            </a:r>
            <a:r>
              <a:rPr lang="en-US" sz="4000" b="1" i="1" dirty="0"/>
              <a:t> </a:t>
            </a:r>
            <a:r>
              <a:rPr lang="en-US" sz="4000" b="1" i="1" dirty="0" err="1"/>
              <a:t>perkkaay</a:t>
            </a:r>
            <a:r>
              <a:rPr lang="en-US" sz="4000" b="1" i="1" dirty="0"/>
              <a:t>, </a:t>
            </a:r>
          </a:p>
          <a:p>
            <a:pPr algn="l"/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423667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3639529"/>
            <a:ext cx="10103498" cy="318698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4400" b="1" dirty="0" err="1"/>
              <a:t>Thanmukha</a:t>
            </a:r>
            <a:r>
              <a:rPr lang="en-US" sz="4400" b="1" dirty="0"/>
              <a:t> </a:t>
            </a:r>
            <a:r>
              <a:rPr lang="en-US" sz="4400" b="1" dirty="0" err="1"/>
              <a:t>pankaja</a:t>
            </a:r>
            <a:r>
              <a:rPr lang="en-US" sz="4400" b="1" dirty="0"/>
              <a:t> </a:t>
            </a:r>
            <a:r>
              <a:rPr lang="en-US" sz="4400" b="1" dirty="0" err="1"/>
              <a:t>mathiladichu</a:t>
            </a:r>
            <a:br>
              <a:rPr lang="en-US" sz="4400" b="1" dirty="0"/>
            </a:br>
            <a:r>
              <a:rPr lang="en-US" sz="4400" b="1" dirty="0" err="1"/>
              <a:t>Thalayil</a:t>
            </a:r>
            <a:r>
              <a:rPr lang="en-US" sz="4400" b="1" dirty="0"/>
              <a:t> </a:t>
            </a:r>
            <a:r>
              <a:rPr lang="en-US" sz="4400" b="1" dirty="0" err="1"/>
              <a:t>mulmudi</a:t>
            </a:r>
            <a:r>
              <a:rPr lang="en-US" sz="4400" b="1" dirty="0"/>
              <a:t> </a:t>
            </a:r>
            <a:r>
              <a:rPr lang="en-US" sz="4400" b="1" dirty="0" err="1"/>
              <a:t>vechaanjadichu</a:t>
            </a:r>
            <a:br>
              <a:rPr lang="en-US" sz="4400" b="1" dirty="0"/>
            </a:br>
            <a:r>
              <a:rPr lang="en-US" sz="4400" b="1" dirty="0" err="1"/>
              <a:t>Muthukine</a:t>
            </a:r>
            <a:r>
              <a:rPr lang="en-US" sz="4400" b="1" dirty="0"/>
              <a:t> </a:t>
            </a:r>
            <a:r>
              <a:rPr lang="en-US" sz="4400" b="1" dirty="0" err="1"/>
              <a:t>uzhuthathupol</a:t>
            </a:r>
            <a:r>
              <a:rPr lang="en-US" sz="4400" b="1" dirty="0"/>
              <a:t> </a:t>
            </a:r>
            <a:r>
              <a:rPr lang="en-US" sz="4400" b="1" dirty="0" err="1"/>
              <a:t>podichu</a:t>
            </a:r>
            <a:r>
              <a:rPr lang="en-US" sz="4400" b="1" dirty="0"/>
              <a:t>, </a:t>
            </a:r>
            <a:br>
              <a:rPr lang="en-US" sz="4400" b="1" dirty="0"/>
            </a:br>
            <a:r>
              <a:rPr lang="en-US" sz="4400" b="1" dirty="0" err="1"/>
              <a:t>Yeshuvinnu</a:t>
            </a:r>
            <a:r>
              <a:rPr lang="en-US" sz="4400" b="1" dirty="0"/>
              <a:t> </a:t>
            </a:r>
            <a:r>
              <a:rPr lang="en-US" sz="4400" b="1" dirty="0" err="1"/>
              <a:t>mahathwam</a:t>
            </a:r>
            <a:r>
              <a:rPr lang="en-US" sz="4000" i="1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5639B8-0E97-1EE4-2F0F-FA09CB4045CD}"/>
              </a:ext>
            </a:extLst>
          </p:cNvPr>
          <p:cNvSpPr txBox="1"/>
          <p:nvPr/>
        </p:nvSpPr>
        <p:spPr>
          <a:xfrm>
            <a:off x="990600" y="638086"/>
            <a:ext cx="9906000" cy="2580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തന്‍മുഖപങ്കജ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മതിലടിച്ചു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തലയില്‍ മുള്‍മുടി വച്ചാഞ്ഞടിച്ചു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മുതുകിനെ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യുഴുതതുപോല്‍ പൊടിച്ചു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യേശുവിന്നു മഹത്ത്വം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1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22" y="153535"/>
            <a:ext cx="11155428" cy="318698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1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മഹത്ത്വം, മഹത്ത്വം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കുരിശിലവന്‍ മരിച്ചെന്‍പേര്‍ക്കായ്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endParaRPr lang="ml-IN" sz="28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305C74-06E6-E68E-FB78-6F73B9227D6C}"/>
              </a:ext>
            </a:extLst>
          </p:cNvPr>
          <p:cNvSpPr txBox="1">
            <a:spLocks/>
          </p:cNvSpPr>
          <p:nvPr/>
        </p:nvSpPr>
        <p:spPr>
          <a:xfrm>
            <a:off x="626997" y="2717379"/>
            <a:ext cx="11031603" cy="3186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4000" b="1" dirty="0"/>
            </a:br>
            <a:br>
              <a:rPr lang="en-US" sz="2000" b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r>
              <a:rPr lang="en-US" sz="4000" b="1" i="1" dirty="0"/>
              <a:t>,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Kurishilavan</a:t>
            </a:r>
            <a:r>
              <a:rPr lang="en-US" sz="4000" b="1" i="1" dirty="0"/>
              <a:t> </a:t>
            </a:r>
            <a:r>
              <a:rPr lang="en-US" sz="4000" b="1" i="1" dirty="0" err="1"/>
              <a:t>marichen</a:t>
            </a:r>
            <a:r>
              <a:rPr lang="en-US" sz="4000" b="1" i="1" dirty="0"/>
              <a:t> </a:t>
            </a:r>
            <a:r>
              <a:rPr lang="en-US" sz="4000" b="1" i="1" dirty="0" err="1"/>
              <a:t>perkkaay</a:t>
            </a:r>
            <a:r>
              <a:rPr lang="en-US" sz="4000" b="1" i="1" dirty="0"/>
              <a:t>, </a:t>
            </a:r>
          </a:p>
          <a:p>
            <a:pPr algn="l"/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2466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2971801"/>
            <a:ext cx="11395302" cy="3886200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Kurishil</a:t>
            </a:r>
            <a:r>
              <a:rPr lang="en-US" sz="4000" b="1" dirty="0"/>
              <a:t> </a:t>
            </a:r>
            <a:r>
              <a:rPr lang="en-US" sz="4000" b="1" dirty="0" err="1"/>
              <a:t>kaikaalkale</a:t>
            </a:r>
            <a:r>
              <a:rPr lang="en-US" sz="4000" b="1" dirty="0"/>
              <a:t> </a:t>
            </a:r>
            <a:r>
              <a:rPr lang="en-US" sz="4000" b="1" dirty="0" err="1"/>
              <a:t>thaan</a:t>
            </a:r>
            <a:r>
              <a:rPr lang="en-US" sz="4000" b="1" dirty="0"/>
              <a:t> </a:t>
            </a:r>
            <a:r>
              <a:rPr lang="en-US" sz="4000" b="1" dirty="0" err="1"/>
              <a:t>virichu</a:t>
            </a:r>
            <a:br>
              <a:rPr lang="en-US" sz="4000" b="1" dirty="0"/>
            </a:br>
            <a:r>
              <a:rPr lang="en-US" sz="4000" b="1" dirty="0" err="1"/>
              <a:t>Krooranmaar</a:t>
            </a:r>
            <a:r>
              <a:rPr lang="en-US" sz="4000" b="1" dirty="0"/>
              <a:t> </a:t>
            </a:r>
            <a:r>
              <a:rPr lang="en-US" sz="4000" b="1" dirty="0" err="1"/>
              <a:t>aanikondathil</a:t>
            </a:r>
            <a:r>
              <a:rPr lang="en-US" sz="4000" b="1" dirty="0"/>
              <a:t> </a:t>
            </a:r>
            <a:r>
              <a:rPr lang="en-US" sz="4000" b="1" dirty="0" err="1"/>
              <a:t>tharachu</a:t>
            </a:r>
            <a:br>
              <a:rPr lang="en-US" sz="4000" b="1" dirty="0"/>
            </a:br>
            <a:r>
              <a:rPr lang="en-US" sz="4000" b="1" dirty="0" err="1"/>
              <a:t>Kodiya</a:t>
            </a:r>
            <a:r>
              <a:rPr lang="en-US" sz="4000" b="1" dirty="0"/>
              <a:t> </a:t>
            </a:r>
            <a:r>
              <a:rPr lang="en-US" sz="4000" b="1" dirty="0" err="1"/>
              <a:t>vedana</a:t>
            </a:r>
            <a:r>
              <a:rPr lang="en-US" sz="4000" b="1" dirty="0"/>
              <a:t> </a:t>
            </a:r>
            <a:r>
              <a:rPr lang="en-US" sz="4000" b="1" dirty="0" err="1"/>
              <a:t>enikkaay</a:t>
            </a:r>
            <a:r>
              <a:rPr lang="en-US" sz="4000" b="1" dirty="0"/>
              <a:t> </a:t>
            </a:r>
            <a:r>
              <a:rPr lang="en-US" sz="4000" b="1" dirty="0" err="1"/>
              <a:t>sahichu</a:t>
            </a:r>
            <a:r>
              <a:rPr lang="en-US" sz="4000" b="1" dirty="0"/>
              <a:t>, </a:t>
            </a:r>
            <a:br>
              <a:rPr lang="en-US" sz="4000" b="1" dirty="0"/>
            </a:br>
            <a:r>
              <a:rPr lang="en-US" sz="4000" b="1" dirty="0" err="1"/>
              <a:t>yeshuvinnu</a:t>
            </a:r>
            <a:r>
              <a:rPr lang="en-US" sz="4000" b="1" dirty="0"/>
              <a:t> </a:t>
            </a:r>
            <a:r>
              <a:rPr lang="en-US" sz="4000" b="1" dirty="0" err="1"/>
              <a:t>mahathwam</a:t>
            </a:r>
            <a:endParaRPr lang="en-US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ECDC52-B590-D2A8-9D60-BD90ADFB439C}"/>
              </a:ext>
            </a:extLst>
          </p:cNvPr>
          <p:cNvSpPr txBox="1"/>
          <p:nvPr/>
        </p:nvSpPr>
        <p:spPr>
          <a:xfrm>
            <a:off x="876300" y="594611"/>
            <a:ext cx="10134600" cy="2592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കുരിശില്‍ കൈകാല്‍കളെ താന്‍ വിരിച്ചു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ക്രൂരന്മാര്‍ ആണികൊണ്ടതില്‍ തറച്ചു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കൊടിയവേദനയെനിക്കായ് സഹിച്ചു യേശുവിന്നു മഹത്ത്വം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55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22" y="153535"/>
            <a:ext cx="11155428" cy="318698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1600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മഹത്ത്വം, മഹത്ത്വം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കുരിശിലവന്‍ മരിച്ചെന്‍പേര്‍ക്കായ് </a:t>
            </a:r>
            <a:b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  <a:endParaRPr lang="ml-IN" sz="28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305C74-06E6-E68E-FB78-6F73B9227D6C}"/>
              </a:ext>
            </a:extLst>
          </p:cNvPr>
          <p:cNvSpPr txBox="1">
            <a:spLocks/>
          </p:cNvSpPr>
          <p:nvPr/>
        </p:nvSpPr>
        <p:spPr>
          <a:xfrm>
            <a:off x="626997" y="2717379"/>
            <a:ext cx="11031603" cy="3186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4000" b="1" dirty="0"/>
            </a:br>
            <a:br>
              <a:rPr lang="en-US" sz="2000" b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r>
              <a:rPr lang="en-US" sz="4000" b="1" i="1" dirty="0"/>
              <a:t>,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br>
              <a:rPr lang="en-US" sz="4000" b="1" i="1" dirty="0"/>
            </a:br>
            <a:r>
              <a:rPr lang="en-US" sz="4000" b="1" i="1" dirty="0" err="1"/>
              <a:t>Kurishilavan</a:t>
            </a:r>
            <a:r>
              <a:rPr lang="en-US" sz="4000" b="1" i="1" dirty="0"/>
              <a:t> </a:t>
            </a:r>
            <a:r>
              <a:rPr lang="en-US" sz="4000" b="1" i="1" dirty="0" err="1"/>
              <a:t>marichen</a:t>
            </a:r>
            <a:r>
              <a:rPr lang="en-US" sz="4000" b="1" i="1" dirty="0"/>
              <a:t> </a:t>
            </a:r>
            <a:r>
              <a:rPr lang="en-US" sz="4000" b="1" i="1" dirty="0" err="1"/>
              <a:t>perkkaay</a:t>
            </a:r>
            <a:r>
              <a:rPr lang="en-US" sz="4000" b="1" i="1" dirty="0"/>
              <a:t>, </a:t>
            </a:r>
          </a:p>
          <a:p>
            <a:pPr algn="l"/>
            <a:r>
              <a:rPr lang="en-US" sz="4000" b="1" i="1" dirty="0" err="1"/>
              <a:t>Yeshuvinnu</a:t>
            </a:r>
            <a:r>
              <a:rPr lang="en-US" sz="4000" b="1" i="1" dirty="0"/>
              <a:t> </a:t>
            </a:r>
            <a:r>
              <a:rPr lang="en-US" sz="4000" b="1" i="1" dirty="0" err="1"/>
              <a:t>mahathwam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27639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106-93B0-457E-A74E-ED973394C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22" y="153535"/>
            <a:ext cx="11155428" cy="3186987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ജീവനെ യേശുവിന്നര്‍പ്പിച്ചേന്‍ സര്‍വ്വവുമവന്നായേല്‍പ്പിച്ചേന്‍ </a:t>
            </a:r>
            <a:b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പാവനജീവിതമാകണമെന്‍ </a:t>
            </a:r>
            <a:br>
              <a:rPr lang="en-US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യേശുവിന്നു മഹത്ത്വം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305C74-06E6-E68E-FB78-6F73B9227D6C}"/>
              </a:ext>
            </a:extLst>
          </p:cNvPr>
          <p:cNvSpPr txBox="1">
            <a:spLocks/>
          </p:cNvSpPr>
          <p:nvPr/>
        </p:nvSpPr>
        <p:spPr>
          <a:xfrm>
            <a:off x="712722" y="2926929"/>
            <a:ext cx="11241153" cy="37775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000"/>
              </a:lnSpc>
            </a:pPr>
            <a:r>
              <a:rPr lang="en-US" sz="4000" b="1" dirty="0" err="1"/>
              <a:t>Jeevane</a:t>
            </a:r>
            <a:r>
              <a:rPr lang="en-US" sz="4000" b="1" dirty="0"/>
              <a:t> </a:t>
            </a:r>
            <a:r>
              <a:rPr lang="en-US" sz="4000" b="1" dirty="0" err="1"/>
              <a:t>yeshuvinnarppichen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Sarvvavumavannaay</a:t>
            </a:r>
            <a:r>
              <a:rPr lang="en-US" sz="4000" b="1" dirty="0"/>
              <a:t> </a:t>
            </a:r>
            <a:r>
              <a:rPr lang="en-US" sz="4000" b="1" dirty="0" err="1"/>
              <a:t>elppichen</a:t>
            </a:r>
            <a:br>
              <a:rPr lang="en-US" sz="4000" b="1" dirty="0"/>
            </a:br>
            <a:r>
              <a:rPr lang="en-US" sz="4000" b="1" dirty="0" err="1"/>
              <a:t>Paavana</a:t>
            </a:r>
            <a:r>
              <a:rPr lang="en-US" sz="4000" b="1" dirty="0"/>
              <a:t> </a:t>
            </a:r>
            <a:r>
              <a:rPr lang="en-US" sz="4000" b="1" dirty="0" err="1"/>
              <a:t>jeevithamaakanamen</a:t>
            </a:r>
            <a:r>
              <a:rPr lang="en-US" sz="4000" b="1" dirty="0"/>
              <a:t>, </a:t>
            </a:r>
          </a:p>
          <a:p>
            <a:pPr algn="l">
              <a:lnSpc>
                <a:spcPts val="5000"/>
              </a:lnSpc>
            </a:pPr>
            <a:r>
              <a:rPr lang="en-US" sz="4000" b="1" dirty="0" err="1"/>
              <a:t>Yeshuvinnu</a:t>
            </a:r>
            <a:r>
              <a:rPr lang="en-US" sz="4000" b="1" dirty="0"/>
              <a:t> </a:t>
            </a:r>
            <a:r>
              <a:rPr lang="en-US" sz="4000" b="1" dirty="0" err="1"/>
              <a:t>mahathwam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161076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223415-CFEB-4759-8982-716C75395E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21A800-32A7-4B95-81F1-7FC6902155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1B8788-B87A-4012-8405-E1BE1E358BEC}">
  <ds:schemaRefs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d7027104-440d-4d20-a578-e1d0db2aa117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291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Nirmala UI</vt:lpstr>
      <vt:lpstr>Times New Roman</vt:lpstr>
      <vt:lpstr>Office Theme</vt:lpstr>
      <vt:lpstr> പാപത്തിന്‍ മാ വിഷത്തെയയൊഴിപ്പാന്‍  സാത്താന്‍ തന്നുടെ ബലമഴിപ്പാന്‍ രക്ഷകനിക്ഷിതിയില്‍ വന്നാന്‍,  യേശുവിന്നു മഹത്ത്വം  </vt:lpstr>
      <vt:lpstr> യേശുവിന്നു മഹത്ത്വം, മഹത്ത്വം  യേശുവിന്നു മഹത്ത്വം   കുരിശിലവന്‍ മരിച്ചെന്‍പേര്‍ക്കായ്  യേശുവിന്നു മഹത്ത്വം</vt:lpstr>
      <vt:lpstr>  ആശയറ്റെന്‍ സ്ഥിതി താനറിഞ്ഞു ഈശകോപാഗ്നിയില്‍ വീണെരിഞ്ഞു വിശുദ്ധനിണം വിയര്‍പ്പായ് തിരിഞ്ഞു യേശുവിന്നു മഹത്ത്വം     </vt:lpstr>
      <vt:lpstr> യേശുവിന്നു മഹത്ത്വം, മഹത്ത്വം  യേശുവിന്നു മഹത്ത്വം   കുരിശിലവന്‍ മരിച്ചെന്‍പേര്‍ക്കായ്  യേശുവിന്നു മഹത്ത്വം</vt:lpstr>
      <vt:lpstr>Thanmukha pankaja mathiladichu Thalayil mulmudi vechaanjadichu Muthukine uzhuthathupol podichu,  Yeshuvinnu mahathwam </vt:lpstr>
      <vt:lpstr> യേശുവിന്നു മഹത്ത്വം, മഹത്ത്വം  യേശുവിന്നു മഹത്ത്വം   കുരിശിലവന്‍ മരിച്ചെന്‍പേര്‍ക്കായ്  യേശുവിന്നു മഹത്ത്വം</vt:lpstr>
      <vt:lpstr>Kurishil kaikaalkale thaan virichu Krooranmaar aanikondathil tharachu Kodiya vedana enikkaay sahichu,  yeshuvinnu mahathwam</vt:lpstr>
      <vt:lpstr> യേശുവിന്നു മഹത്ത്വം, മഹത്ത്വം  യേശുവിന്നു മഹത്ത്വം   കുരിശിലവന്‍ മരിച്ചെന്‍പേര്‍ക്കായ്  യേശുവിന്നു മഹത്ത്വം</vt:lpstr>
      <vt:lpstr>ജീവനെ യേശുവിന്നര്‍പ്പിച്ചേന്‍ സര്‍വ്വവുമവന്നായേല്‍പ്പിച്ചേന്‍  പാവനജീവിതമാകണമെന്‍  യേശുവിന്നു മഹത്ത്വം</vt:lpstr>
      <vt:lpstr> യേശുവിന്നു മഹത്ത്വം, മഹത്ത്വം  യേശുവിന്നു മഹത്ത്വം   കുരിശിലവന്‍ മരിച്ചെന്‍പേര്‍ക്കായ്  യേശുവിന്നു മഹത്ത്വം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പാപത്തിന്‍ മാ വിഷത്തെ</dc:title>
  <dc:subject>252</dc:subject>
  <dc:creator>Christie Varghese</dc:creator>
  <cp:keywords>Formatting Pending</cp:keywords>
  <cp:lastModifiedBy>Bcc Abca</cp:lastModifiedBy>
  <cp:revision>3</cp:revision>
  <dcterms:created xsi:type="dcterms:W3CDTF">2022-03-06T05:25:39Z</dcterms:created>
  <dcterms:modified xsi:type="dcterms:W3CDTF">2025-08-03T06:36:57Z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